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79C97-CDCA-4358-9A7B-5D8D0AD258C4}" v="1" dt="2024-07-02T20:05:13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reham Parish Council" userId="9f75c93c026a6ca5" providerId="LiveId" clId="{98179C97-CDCA-4358-9A7B-5D8D0AD258C4}"/>
    <pc:docChg chg="modSld">
      <pc:chgData name="Wereham Parish Council" userId="9f75c93c026a6ca5" providerId="LiveId" clId="{98179C97-CDCA-4358-9A7B-5D8D0AD258C4}" dt="2024-07-02T20:05:24.193" v="50" actId="255"/>
      <pc:docMkLst>
        <pc:docMk/>
      </pc:docMkLst>
      <pc:sldChg chg="modSp mod">
        <pc:chgData name="Wereham Parish Council" userId="9f75c93c026a6ca5" providerId="LiveId" clId="{98179C97-CDCA-4358-9A7B-5D8D0AD258C4}" dt="2024-07-02T20:05:24.193" v="50" actId="255"/>
        <pc:sldMkLst>
          <pc:docMk/>
          <pc:sldMk cId="3132692681" sldId="256"/>
        </pc:sldMkLst>
        <pc:spChg chg="mod">
          <ac:chgData name="Wereham Parish Council" userId="9f75c93c026a6ca5" providerId="LiveId" clId="{98179C97-CDCA-4358-9A7B-5D8D0AD258C4}" dt="2024-07-02T20:05:24.193" v="50" actId="255"/>
          <ac:spMkLst>
            <pc:docMk/>
            <pc:sldMk cId="3132692681" sldId="256"/>
            <ac:spMk id="2" creationId="{A1551177-16CB-F51F-2D53-5D390C54C0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6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8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7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werehampc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51177-16CB-F51F-2D53-5D390C54C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216" y="5725353"/>
            <a:ext cx="5802064" cy="594765"/>
          </a:xfrm>
        </p:spPr>
        <p:txBody>
          <a:bodyPr anchor="b"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Wereham Play Area</a:t>
            </a:r>
            <a:br>
              <a:rPr lang="en-US" sz="4400" dirty="0"/>
            </a:br>
            <a:r>
              <a:rPr lang="en-US" sz="4400" dirty="0"/>
              <a:t>A contractor w/c 8 July will be applying sealant to the flooring and when complete will it be closed for a couple days</a:t>
            </a:r>
            <a:br>
              <a:rPr lang="en-US" dirty="0"/>
            </a:br>
            <a:r>
              <a:rPr lang="en-US" sz="2000" dirty="0">
                <a:hlinkClick r:id="rId2"/>
              </a:rPr>
              <a:t>werehampc@gmail.com</a:t>
            </a:r>
            <a:br>
              <a:rPr lang="en-US" sz="2000" dirty="0"/>
            </a:br>
            <a:r>
              <a:rPr lang="en-US" sz="2000" dirty="0"/>
              <a:t>07795006811</a:t>
            </a:r>
            <a:endParaRPr lang="en-GB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F01D16-1833-AFE0-98C9-909F8CB2B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496" y="3739105"/>
            <a:ext cx="4245918" cy="23883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830296-AC45-C66D-35BB-151FE5FE7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8496" y="730567"/>
            <a:ext cx="4245918" cy="238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92681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Avenir Next LT Pro</vt:lpstr>
      <vt:lpstr>FadeVTI</vt:lpstr>
      <vt:lpstr>Wereham Play Area A contractor w/c 8 July will be applying sealant to the flooring and when complete will it be closed for a couple days werehampc@gmail.com 07795006811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Wereham Parish Council</dc:creator>
  <cp:lastModifiedBy>Wereham Parish Council</cp:lastModifiedBy>
  <cp:revision>1</cp:revision>
  <dcterms:created xsi:type="dcterms:W3CDTF">2024-06-25T20:28:29Z</dcterms:created>
  <dcterms:modified xsi:type="dcterms:W3CDTF">2024-07-02T20:05:31Z</dcterms:modified>
</cp:coreProperties>
</file>